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58" r:id="rId25"/>
    <p:sldId id="259" r:id="rId26"/>
    <p:sldId id="260" r:id="rId27"/>
    <p:sldId id="261" r:id="rId28"/>
    <p:sldId id="282" r:id="rId29"/>
    <p:sldId id="263" r:id="rId30"/>
    <p:sldId id="264" r:id="rId31"/>
    <p:sldId id="265" r:id="rId32"/>
    <p:sldId id="267" r:id="rId33"/>
    <p:sldId id="266" r:id="rId34"/>
    <p:sldId id="268" r:id="rId35"/>
    <p:sldId id="271" r:id="rId36"/>
    <p:sldId id="272" r:id="rId37"/>
    <p:sldId id="273" r:id="rId38"/>
    <p:sldId id="275" r:id="rId39"/>
    <p:sldId id="276" r:id="rId40"/>
    <p:sldId id="277" r:id="rId41"/>
    <p:sldId id="279" r:id="rId42"/>
    <p:sldId id="280" r:id="rId43"/>
    <p:sldId id="28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84A46-5AFE-415D-AC40-C2D65F49A861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BA8F74D-6711-47F2-818C-1C19BD2784B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6018E7C-9B72-4994-8020-AAB7657B8C69}" type="par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587EEC73-183B-4321-904A-EF7BEF9F0D06}" type="sib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4C9F889F-B8BA-4F55-A68B-CE23893FC16C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6079FC3-76A7-46AD-8DEB-B6AB382AAE61}" type="par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98D92960-CA60-4671-86B6-299136CF346D}" type="sib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69815B42-3521-441C-9306-936C538C68C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A49E653-8E5A-43EE-98C8-C57D1D139BD2}" type="par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6EFB32B7-D381-4B75-9098-9E86E352D1DF}" type="sib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CCFC045B-39C1-4750-8627-316057472D2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E4E2EFF5-B189-4C7B-BF9E-B7D56582337E}" type="par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E6CC8738-0CE1-4AD5-B246-DB758BABE251}" type="sib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708EB4AE-E6B1-40F3-8A57-4CF49758A5B1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F74C484-FB39-438A-8F25-6C374B267388}" type="par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09C7DEB1-7FD8-4E1C-9554-F5B62CA9C922}" type="sib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8286A8F2-2D53-4C1E-8B10-B3E36F41D072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D6DE1F6-F0FD-44BD-A308-BF8977402C77}" type="par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69C46C62-4B4C-4C55-99FD-AF8DAB9473DF}" type="sib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F54B180D-CB8B-4143-A919-83CF6353DE6F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8293C87-5586-4753-BD18-B007526A9A26}" type="par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0E035EC1-7AB5-4E08-8FED-F2D33D8ABC58}" type="sib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B3FF1BD4-1ADC-42AD-95F4-DC451C1FFF4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807C0F6-4C57-4EDC-A75A-C1DC7DF8DAA0}" type="par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4B4F9D41-0BC7-470E-9C05-37391DAEF064}" type="sib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A06BA2A2-BC98-4C7F-A694-4262176CEA78}" type="pres">
      <dgm:prSet presAssocID="{2B684A46-5AFE-415D-AC40-C2D65F49A86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77EA8E-2BE3-4F99-9382-4CFECF5DDBA7}" type="pres">
      <dgm:prSet presAssocID="{2B684A46-5AFE-415D-AC40-C2D65F49A861}" presName="axisShape" presStyleLbl="bgShp" presStyleIdx="0" presStyleCnt="1"/>
      <dgm:spPr>
        <a:solidFill>
          <a:srgbClr val="B969C8"/>
        </a:solidFill>
      </dgm:spPr>
    </dgm:pt>
    <dgm:pt modelId="{A88F85C8-67E3-4523-B73C-3D105C22BD43}" type="pres">
      <dgm:prSet presAssocID="{2B684A46-5AFE-415D-AC40-C2D65F49A861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A6E55A-EDA4-40E8-BE7C-054C5D8E0F0C}" type="pres">
      <dgm:prSet presAssocID="{2B684A46-5AFE-415D-AC40-C2D65F49A861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AD3E-4806-420B-B349-3EE5EDB76C6F}" type="pres">
      <dgm:prSet presAssocID="{2B684A46-5AFE-415D-AC40-C2D65F49A861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2E980A-6E05-435F-9164-86EB8CEE0302}" type="pres">
      <dgm:prSet presAssocID="{2B684A46-5AFE-415D-AC40-C2D65F49A861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88FA51F-9488-4BF1-B195-9DE4A8507765}" type="presOf" srcId="{4C9F889F-B8BA-4F55-A68B-CE23893FC16C}" destId="{A88F85C8-67E3-4523-B73C-3D105C22BD43}" srcOrd="0" destOrd="1" presId="urn:microsoft.com/office/officeart/2005/8/layout/matrix2"/>
    <dgm:cxn modelId="{B0B231C5-ECEC-436A-98C1-DFF2ABD5A506}" srcId="{F54B180D-CB8B-4143-A919-83CF6353DE6F}" destId="{B3FF1BD4-1ADC-42AD-95F4-DC451C1FFF43}" srcOrd="0" destOrd="0" parTransId="{3807C0F6-4C57-4EDC-A75A-C1DC7DF8DAA0}" sibTransId="{4B4F9D41-0BC7-470E-9C05-37391DAEF064}"/>
    <dgm:cxn modelId="{FC343419-4756-43EB-8203-E414D20A4061}" srcId="{69815B42-3521-441C-9306-936C538C68C3}" destId="{CCFC045B-39C1-4750-8627-316057472D24}" srcOrd="0" destOrd="0" parTransId="{E4E2EFF5-B189-4C7B-BF9E-B7D56582337E}" sibTransId="{E6CC8738-0CE1-4AD5-B246-DB758BABE251}"/>
    <dgm:cxn modelId="{8336FA89-F547-45F8-B6C1-B4E8366DCE23}" type="presOf" srcId="{708EB4AE-E6B1-40F3-8A57-4CF49758A5B1}" destId="{C2D9AD3E-4806-420B-B349-3EE5EDB76C6F}" srcOrd="0" destOrd="0" presId="urn:microsoft.com/office/officeart/2005/8/layout/matrix2"/>
    <dgm:cxn modelId="{52D1F291-A88C-4A30-BD28-A0555813A85F}" srcId="{7BA8F74D-6711-47F2-818C-1C19BD2784B4}" destId="{4C9F889F-B8BA-4F55-A68B-CE23893FC16C}" srcOrd="0" destOrd="0" parTransId="{76079FC3-76A7-46AD-8DEB-B6AB382AAE61}" sibTransId="{98D92960-CA60-4671-86B6-299136CF346D}"/>
    <dgm:cxn modelId="{BBF2C1F0-10E2-4FA4-8931-9332F817B12C}" type="presOf" srcId="{7BA8F74D-6711-47F2-818C-1C19BD2784B4}" destId="{A88F85C8-67E3-4523-B73C-3D105C22BD43}" srcOrd="0" destOrd="0" presId="urn:microsoft.com/office/officeart/2005/8/layout/matrix2"/>
    <dgm:cxn modelId="{70295B72-2209-4203-98A6-685573DE3E7B}" srcId="{708EB4AE-E6B1-40F3-8A57-4CF49758A5B1}" destId="{8286A8F2-2D53-4C1E-8B10-B3E36F41D072}" srcOrd="0" destOrd="0" parTransId="{BD6DE1F6-F0FD-44BD-A308-BF8977402C77}" sibTransId="{69C46C62-4B4C-4C55-99FD-AF8DAB9473DF}"/>
    <dgm:cxn modelId="{9002356B-A0EB-45CE-A970-5FFAF8355418}" type="presOf" srcId="{8286A8F2-2D53-4C1E-8B10-B3E36F41D072}" destId="{C2D9AD3E-4806-420B-B349-3EE5EDB76C6F}" srcOrd="0" destOrd="1" presId="urn:microsoft.com/office/officeart/2005/8/layout/matrix2"/>
    <dgm:cxn modelId="{0CFBE0CD-364C-4665-843D-BFCD6CBEC7FD}" srcId="{2B684A46-5AFE-415D-AC40-C2D65F49A861}" destId="{69815B42-3521-441C-9306-936C538C68C3}" srcOrd="1" destOrd="0" parTransId="{7A49E653-8E5A-43EE-98C8-C57D1D139BD2}" sibTransId="{6EFB32B7-D381-4B75-9098-9E86E352D1DF}"/>
    <dgm:cxn modelId="{0F409B6E-473A-4262-8206-C9A3E40A02F5}" type="presOf" srcId="{CCFC045B-39C1-4750-8627-316057472D24}" destId="{22A6E55A-EDA4-40E8-BE7C-054C5D8E0F0C}" srcOrd="0" destOrd="1" presId="urn:microsoft.com/office/officeart/2005/8/layout/matrix2"/>
    <dgm:cxn modelId="{26F5A69D-6DB5-470B-93E4-51B7573BC080}" type="presOf" srcId="{B3FF1BD4-1ADC-42AD-95F4-DC451C1FFF43}" destId="{522E980A-6E05-435F-9164-86EB8CEE0302}" srcOrd="0" destOrd="1" presId="urn:microsoft.com/office/officeart/2005/8/layout/matrix2"/>
    <dgm:cxn modelId="{2A42CAA0-3BCC-49B5-8F1C-09CCD3E4E965}" type="presOf" srcId="{69815B42-3521-441C-9306-936C538C68C3}" destId="{22A6E55A-EDA4-40E8-BE7C-054C5D8E0F0C}" srcOrd="0" destOrd="0" presId="urn:microsoft.com/office/officeart/2005/8/layout/matrix2"/>
    <dgm:cxn modelId="{A9F7FF2A-8919-4934-8740-C88164EEEB30}" srcId="{2B684A46-5AFE-415D-AC40-C2D65F49A861}" destId="{7BA8F74D-6711-47F2-818C-1C19BD2784B4}" srcOrd="0" destOrd="0" parTransId="{36018E7C-9B72-4994-8020-AAB7657B8C69}" sibTransId="{587EEC73-183B-4321-904A-EF7BEF9F0D06}"/>
    <dgm:cxn modelId="{8227F341-159E-44D8-970B-ABCABCFB0239}" srcId="{2B684A46-5AFE-415D-AC40-C2D65F49A861}" destId="{F54B180D-CB8B-4143-A919-83CF6353DE6F}" srcOrd="3" destOrd="0" parTransId="{88293C87-5586-4753-BD18-B007526A9A26}" sibTransId="{0E035EC1-7AB5-4E08-8FED-F2D33D8ABC58}"/>
    <dgm:cxn modelId="{FEF6D961-16AE-46AF-BB1D-4ED4D84E27DF}" type="presOf" srcId="{F54B180D-CB8B-4143-A919-83CF6353DE6F}" destId="{522E980A-6E05-435F-9164-86EB8CEE0302}" srcOrd="0" destOrd="0" presId="urn:microsoft.com/office/officeart/2005/8/layout/matrix2"/>
    <dgm:cxn modelId="{67E89DA2-D21E-4581-BE73-4D751072D031}" type="presOf" srcId="{2B684A46-5AFE-415D-AC40-C2D65F49A861}" destId="{A06BA2A2-BC98-4C7F-A694-4262176CEA78}" srcOrd="0" destOrd="0" presId="urn:microsoft.com/office/officeart/2005/8/layout/matrix2"/>
    <dgm:cxn modelId="{F4143222-DC3A-4695-9AEA-95F5D45949F3}" srcId="{2B684A46-5AFE-415D-AC40-C2D65F49A861}" destId="{708EB4AE-E6B1-40F3-8A57-4CF49758A5B1}" srcOrd="2" destOrd="0" parTransId="{3F74C484-FB39-438A-8F25-6C374B267388}" sibTransId="{09C7DEB1-7FD8-4E1C-9554-F5B62CA9C922}"/>
    <dgm:cxn modelId="{6D9A3202-30E0-4F98-B4E4-5297E0B3B520}" type="presParOf" srcId="{A06BA2A2-BC98-4C7F-A694-4262176CEA78}" destId="{F877EA8E-2BE3-4F99-9382-4CFECF5DDBA7}" srcOrd="0" destOrd="0" presId="urn:microsoft.com/office/officeart/2005/8/layout/matrix2"/>
    <dgm:cxn modelId="{751AB4BC-75EF-46B6-9987-1EB5B9C9E33D}" type="presParOf" srcId="{A06BA2A2-BC98-4C7F-A694-4262176CEA78}" destId="{A88F85C8-67E3-4523-B73C-3D105C22BD43}" srcOrd="1" destOrd="0" presId="urn:microsoft.com/office/officeart/2005/8/layout/matrix2"/>
    <dgm:cxn modelId="{8835C46F-DD95-4A0B-877C-BA8B7294F831}" type="presParOf" srcId="{A06BA2A2-BC98-4C7F-A694-4262176CEA78}" destId="{22A6E55A-EDA4-40E8-BE7C-054C5D8E0F0C}" srcOrd="2" destOrd="0" presId="urn:microsoft.com/office/officeart/2005/8/layout/matrix2"/>
    <dgm:cxn modelId="{67E57CFA-1703-49F7-8590-74BF94B8E5E4}" type="presParOf" srcId="{A06BA2A2-BC98-4C7F-A694-4262176CEA78}" destId="{C2D9AD3E-4806-420B-B349-3EE5EDB76C6F}" srcOrd="3" destOrd="0" presId="urn:microsoft.com/office/officeart/2005/8/layout/matrix2"/>
    <dgm:cxn modelId="{B4C5C57F-6D50-4A14-9779-C4DE47944B83}" type="presParOf" srcId="{A06BA2A2-BC98-4C7F-A694-4262176CEA78}" destId="{522E980A-6E05-435F-9164-86EB8CEE0302}" srcOrd="4" destOrd="0" presId="urn:microsoft.com/office/officeart/2005/8/layout/matrix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BC8B7-C666-45A9-80F4-63A75A452F26}" type="doc">
      <dgm:prSet loTypeId="urn:microsoft.com/office/officeart/2005/8/layout/chart3" loCatId="cycle" qsTypeId="urn:microsoft.com/office/officeart/2005/8/quickstyle/simple1" qsCatId="simple" csTypeId="urn:microsoft.com/office/officeart/2005/8/colors/accent0_1" csCatId="mainScheme" phldr="1"/>
      <dgm:spPr/>
    </dgm:pt>
    <dgm:pt modelId="{213169F7-FBAC-4B66-AD06-CF6A12283B60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BE4AE6-20D1-451B-9F2F-F522BD7E7C6A}" type="par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B6602D-6262-48FE-9EB2-9CC74C2B2F32}" type="sib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10D15-19ED-40E3-B64F-C4F82AA57623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A3BB530-0400-4B97-892A-238C516E3EFB}" type="par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2D43725-262D-4866-ABF0-2E2F7DD8622B}" type="sib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08FB445-ABAF-4D6C-A064-9A27A0331842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BA7E7D0-3DEA-4FC5-8995-376B940C2E1B}" type="par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BE9ED55-954D-4EFA-A3A2-CFDBD1891096}" type="sib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5E7681-C915-4EB8-934E-788F23CA528E}" type="pres">
      <dgm:prSet presAssocID="{99CBC8B7-C666-45A9-80F4-63A75A452F26}" presName="compositeShape" presStyleCnt="0">
        <dgm:presLayoutVars>
          <dgm:chMax val="7"/>
          <dgm:dir/>
          <dgm:resizeHandles val="exact"/>
        </dgm:presLayoutVars>
      </dgm:prSet>
      <dgm:spPr/>
    </dgm:pt>
    <dgm:pt modelId="{64101D34-3A9D-40DA-9D0D-C0A20494E769}" type="pres">
      <dgm:prSet presAssocID="{99CBC8B7-C666-45A9-80F4-63A75A452F26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B6AA652-6F7E-4749-BD9B-8985CE1F2DB9}" type="pres">
      <dgm:prSet presAssocID="{99CBC8B7-C666-45A9-80F4-63A75A452F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3C89B7-2187-4738-869D-62676C7CFB58}" type="pres">
      <dgm:prSet presAssocID="{99CBC8B7-C666-45A9-80F4-63A75A452F26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74CE329-73E0-422C-9084-C505B3A3E879}" type="pres">
      <dgm:prSet presAssocID="{99CBC8B7-C666-45A9-80F4-63A75A452F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21CEA6-26C9-411A-91BE-78EA7622615A}" type="pres">
      <dgm:prSet presAssocID="{99CBC8B7-C666-45A9-80F4-63A75A452F26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DE7EF3B-722E-4C23-BDA8-50733EB523EF}" type="pres">
      <dgm:prSet presAssocID="{99CBC8B7-C666-45A9-80F4-63A75A452F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1FC8C8-EA45-4946-86B7-E206424C8A76}" type="presOf" srcId="{1DB10D15-19ED-40E3-B64F-C4F82AA57623}" destId="{374CE329-73E0-422C-9084-C505B3A3E879}" srcOrd="1" destOrd="0" presId="urn:microsoft.com/office/officeart/2005/8/layout/chart3"/>
    <dgm:cxn modelId="{C4FC172F-1FAF-4910-8FDF-39C0A9BBBDBC}" type="presOf" srcId="{99CBC8B7-C666-45A9-80F4-63A75A452F26}" destId="{2E5E7681-C915-4EB8-934E-788F23CA528E}" srcOrd="0" destOrd="0" presId="urn:microsoft.com/office/officeart/2005/8/layout/chart3"/>
    <dgm:cxn modelId="{1E18C4DA-1093-4AE7-B532-841E00ADCA14}" type="presOf" srcId="{213169F7-FBAC-4B66-AD06-CF6A12283B60}" destId="{6B6AA652-6F7E-4749-BD9B-8985CE1F2DB9}" srcOrd="1" destOrd="0" presId="urn:microsoft.com/office/officeart/2005/8/layout/chart3"/>
    <dgm:cxn modelId="{4A02BD04-4ADE-4098-8EF2-E4F1D4C6CA45}" type="presOf" srcId="{A08FB445-ABAF-4D6C-A064-9A27A0331842}" destId="{4621CEA6-26C9-411A-91BE-78EA7622615A}" srcOrd="0" destOrd="0" presId="urn:microsoft.com/office/officeart/2005/8/layout/chart3"/>
    <dgm:cxn modelId="{E1EDB70E-3726-4593-B6DE-FE06B5D079B7}" srcId="{99CBC8B7-C666-45A9-80F4-63A75A452F26}" destId="{A08FB445-ABAF-4D6C-A064-9A27A0331842}" srcOrd="2" destOrd="0" parTransId="{9BA7E7D0-3DEA-4FC5-8995-376B940C2E1B}" sibTransId="{4BE9ED55-954D-4EFA-A3A2-CFDBD1891096}"/>
    <dgm:cxn modelId="{7BAAB09D-729D-4CAF-8D05-6F97400936DB}" srcId="{99CBC8B7-C666-45A9-80F4-63A75A452F26}" destId="{1DB10D15-19ED-40E3-B64F-C4F82AA57623}" srcOrd="1" destOrd="0" parTransId="{EA3BB530-0400-4B97-892A-238C516E3EFB}" sibTransId="{A2D43725-262D-4866-ABF0-2E2F7DD8622B}"/>
    <dgm:cxn modelId="{D37BB55A-E6B5-4F73-A6F6-1E88C121CEDC}" srcId="{99CBC8B7-C666-45A9-80F4-63A75A452F26}" destId="{213169F7-FBAC-4B66-AD06-CF6A12283B60}" srcOrd="0" destOrd="0" parTransId="{96BE4AE6-20D1-451B-9F2F-F522BD7E7C6A}" sibTransId="{1BB6602D-6262-48FE-9EB2-9CC74C2B2F32}"/>
    <dgm:cxn modelId="{361EF451-ABC3-406A-BFEE-0D1E362C5FDA}" type="presOf" srcId="{1DB10D15-19ED-40E3-B64F-C4F82AA57623}" destId="{363C89B7-2187-4738-869D-62676C7CFB58}" srcOrd="0" destOrd="0" presId="urn:microsoft.com/office/officeart/2005/8/layout/chart3"/>
    <dgm:cxn modelId="{A8A609DA-920A-4B9C-A535-A9914CF009CC}" type="presOf" srcId="{A08FB445-ABAF-4D6C-A064-9A27A0331842}" destId="{1DE7EF3B-722E-4C23-BDA8-50733EB523EF}" srcOrd="1" destOrd="0" presId="urn:microsoft.com/office/officeart/2005/8/layout/chart3"/>
    <dgm:cxn modelId="{C6385BC6-79C0-4E0D-A78F-8F90009F4B89}" type="presOf" srcId="{213169F7-FBAC-4B66-AD06-CF6A12283B60}" destId="{64101D34-3A9D-40DA-9D0D-C0A20494E769}" srcOrd="0" destOrd="0" presId="urn:microsoft.com/office/officeart/2005/8/layout/chart3"/>
    <dgm:cxn modelId="{2EB62FC3-CF86-4B89-84DF-A6AAE67C8361}" type="presParOf" srcId="{2E5E7681-C915-4EB8-934E-788F23CA528E}" destId="{64101D34-3A9D-40DA-9D0D-C0A20494E769}" srcOrd="0" destOrd="0" presId="urn:microsoft.com/office/officeart/2005/8/layout/chart3"/>
    <dgm:cxn modelId="{1FD7E3DC-4971-4020-BECA-BC2D94B447D8}" type="presParOf" srcId="{2E5E7681-C915-4EB8-934E-788F23CA528E}" destId="{6B6AA652-6F7E-4749-BD9B-8985CE1F2DB9}" srcOrd="1" destOrd="0" presId="urn:microsoft.com/office/officeart/2005/8/layout/chart3"/>
    <dgm:cxn modelId="{31D287E7-3309-4DD4-A166-5F695F8F8AD3}" type="presParOf" srcId="{2E5E7681-C915-4EB8-934E-788F23CA528E}" destId="{363C89B7-2187-4738-869D-62676C7CFB58}" srcOrd="2" destOrd="0" presId="urn:microsoft.com/office/officeart/2005/8/layout/chart3"/>
    <dgm:cxn modelId="{33E71C3A-20E6-4BB2-9FB7-8976F5625DF3}" type="presParOf" srcId="{2E5E7681-C915-4EB8-934E-788F23CA528E}" destId="{374CE329-73E0-422C-9084-C505B3A3E879}" srcOrd="3" destOrd="0" presId="urn:microsoft.com/office/officeart/2005/8/layout/chart3"/>
    <dgm:cxn modelId="{1123AAD3-9D3F-4D6D-BB77-799FAE803B0C}" type="presParOf" srcId="{2E5E7681-C915-4EB8-934E-788F23CA528E}" destId="{4621CEA6-26C9-411A-91BE-78EA7622615A}" srcOrd="4" destOrd="0" presId="urn:microsoft.com/office/officeart/2005/8/layout/chart3"/>
    <dgm:cxn modelId="{9DCD3AB2-EA3F-4845-9658-E65F600CFCD2}" type="presParOf" srcId="{2E5E7681-C915-4EB8-934E-788F23CA528E}" destId="{1DE7EF3B-722E-4C23-BDA8-50733EB523E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33BC-A6C3-4852-B3FC-A9506EC62A86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490C57DE-575E-487D-8CBD-9EC1216D8812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57CDB11-AF96-4CAD-AB0F-AB69F80C91A7}" type="parTrans" cxnId="{C56AC8D2-F5AE-4107-9B84-3E28D2AFA5F5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D94CE81-2E42-4458-A8D9-589421A99EEC}" type="sibTrans" cxnId="{C56AC8D2-F5AE-4107-9B84-3E28D2AFA5F5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C00244A2-4A31-4069-B9F7-2E4195BA8CF5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F40911DA-BC4A-4824-A313-C2FCAA55FD02}" type="parTrans" cxnId="{6C6869EB-95A8-49A7-BEFC-6391780ECBB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95E1770-EBC0-45C2-86F0-0F9A078F10BC}" type="sibTrans" cxnId="{6C6869EB-95A8-49A7-BEFC-6391780ECBB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9A7AD63D-D17F-4F4D-BECC-DA22292F4274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83284EE-AE02-45E6-982A-B22134351946}" type="parTrans" cxnId="{1C20306D-F3F1-415E-A1F2-288F2B0249A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7732B15A-FB2E-4A40-B40B-485B517EAEA1}" type="sibTrans" cxnId="{1C20306D-F3F1-415E-A1F2-288F2B0249A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24A3065-4A14-41DF-B5A4-F50F070968E6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9912212-853E-4B7B-8A66-363BEADE7B13}" type="parTrans" cxnId="{03DE6E27-5C01-4951-9C40-A5A542DBF4A9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F227DC0-5446-4DBC-A6E9-D43B081629D2}" type="sibTrans" cxnId="{03DE6E27-5C01-4951-9C40-A5A542DBF4A9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F68C140E-B3F2-4D1D-868C-FF7E00E7326B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7BE6F52-C8D3-489A-8891-7E062FDA5833}" type="parTrans" cxnId="{60C672E7-A13A-40BB-AAAA-350E2EDFE9F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E5E96327-FE94-4065-A8B9-F1F6A0C798DB}" type="sibTrans" cxnId="{60C672E7-A13A-40BB-AAAA-350E2EDFE9F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58C2135-CDE2-405B-ADC2-7FD2679509F1}" type="pres">
      <dgm:prSet presAssocID="{9EF733BC-A6C3-4852-B3FC-A9506EC62A8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2427E9-7F29-451E-8DC7-07EB7BFD97D5}" type="pres">
      <dgm:prSet presAssocID="{490C57DE-575E-487D-8CBD-9EC1216D88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5EB3B2-C904-40FE-9562-FE6C216F7C5E}" type="pres">
      <dgm:prSet presAssocID="{3D94CE81-2E42-4458-A8D9-589421A99EEC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31E94FE-7A09-4BA1-974D-4B8C1BCF590A}" type="pres">
      <dgm:prSet presAssocID="{3D94CE81-2E42-4458-A8D9-589421A99EEC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5DC677D-583A-4C52-93B2-E9A187685EF7}" type="pres">
      <dgm:prSet presAssocID="{C00244A2-4A31-4069-B9F7-2E4195BA8CF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6CD74-FBB4-4D06-95D8-F73E886E62AB}" type="pres">
      <dgm:prSet presAssocID="{B95E1770-EBC0-45C2-86F0-0F9A078F10BC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571B808-F1A8-46A6-9E86-465352367F64}" type="pres">
      <dgm:prSet presAssocID="{B95E1770-EBC0-45C2-86F0-0F9A078F10BC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CAF8EF0-E959-4675-B831-96E45EC5896B}" type="pres">
      <dgm:prSet presAssocID="{9A7AD63D-D17F-4F4D-BECC-DA22292F427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0E6226-3293-4696-95CE-8F5CCF9F48D3}" type="pres">
      <dgm:prSet presAssocID="{7732B15A-FB2E-4A40-B40B-485B517EAEA1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756811-D263-41F8-888F-065648426133}" type="pres">
      <dgm:prSet presAssocID="{7732B15A-FB2E-4A40-B40B-485B517EAEA1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CCF32AE-9F96-43A4-8385-439EE540440A}" type="pres">
      <dgm:prSet presAssocID="{D24A3065-4A14-41DF-B5A4-F50F070968E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C1099-4FE6-4719-B27C-6BC48D291187}" type="pres">
      <dgm:prSet presAssocID="{8F227DC0-5446-4DBC-A6E9-D43B081629D2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A793B13-F67F-477E-B401-CEC4ED3E6040}" type="pres">
      <dgm:prSet presAssocID="{8F227DC0-5446-4DBC-A6E9-D43B081629D2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B44DDBC-801D-4FDA-9917-588B90CA76FA}" type="pres">
      <dgm:prSet presAssocID="{F68C140E-B3F2-4D1D-868C-FF7E00E732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7E7268-B35E-4ABB-8C68-41A9F5F803D1}" type="pres">
      <dgm:prSet presAssocID="{E5E96327-FE94-4065-A8B9-F1F6A0C798DB}" presName="sibTrans" presStyleLbl="sibTrans2D1" presStyleIdx="4" presStyleCnt="5" custLinFactNeighborX="4182"/>
      <dgm:spPr/>
      <dgm:t>
        <a:bodyPr/>
        <a:lstStyle/>
        <a:p>
          <a:pPr latinLnBrk="1"/>
          <a:endParaRPr lang="ko-KR" altLang="en-US"/>
        </a:p>
      </dgm:t>
    </dgm:pt>
    <dgm:pt modelId="{17DCEDAC-CC10-4331-9CCE-C6F18017150B}" type="pres">
      <dgm:prSet presAssocID="{E5E96327-FE94-4065-A8B9-F1F6A0C798DB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47E1CFD3-5FF9-48D3-9737-92DD7A2447E1}" type="presOf" srcId="{3D94CE81-2E42-4458-A8D9-589421A99EEC}" destId="{431E94FE-7A09-4BA1-974D-4B8C1BCF590A}" srcOrd="1" destOrd="0" presId="urn:microsoft.com/office/officeart/2005/8/layout/cycle2"/>
    <dgm:cxn modelId="{B5CD3E6C-EE5D-4F5E-87FC-8686D80FAB0F}" type="presOf" srcId="{7732B15A-FB2E-4A40-B40B-485B517EAEA1}" destId="{0D0E6226-3293-4696-95CE-8F5CCF9F48D3}" srcOrd="0" destOrd="0" presId="urn:microsoft.com/office/officeart/2005/8/layout/cycle2"/>
    <dgm:cxn modelId="{41440888-4DE4-406D-B1E7-9B2813D39F56}" type="presOf" srcId="{D24A3065-4A14-41DF-B5A4-F50F070968E6}" destId="{0CCF32AE-9F96-43A4-8385-439EE540440A}" srcOrd="0" destOrd="0" presId="urn:microsoft.com/office/officeart/2005/8/layout/cycle2"/>
    <dgm:cxn modelId="{3749C6A0-D206-4BE7-8B09-317E2E8029A1}" type="presOf" srcId="{490C57DE-575E-487D-8CBD-9EC1216D8812}" destId="{052427E9-7F29-451E-8DC7-07EB7BFD97D5}" srcOrd="0" destOrd="0" presId="urn:microsoft.com/office/officeart/2005/8/layout/cycle2"/>
    <dgm:cxn modelId="{1C20306D-F3F1-415E-A1F2-288F2B0249AF}" srcId="{9EF733BC-A6C3-4852-B3FC-A9506EC62A86}" destId="{9A7AD63D-D17F-4F4D-BECC-DA22292F4274}" srcOrd="2" destOrd="0" parTransId="{583284EE-AE02-45E6-982A-B22134351946}" sibTransId="{7732B15A-FB2E-4A40-B40B-485B517EAEA1}"/>
    <dgm:cxn modelId="{D1A41F5D-999F-4756-9CFB-5564EEDEFFA4}" type="presOf" srcId="{8F227DC0-5446-4DBC-A6E9-D43B081629D2}" destId="{8B1C1099-4FE6-4719-B27C-6BC48D291187}" srcOrd="0" destOrd="0" presId="urn:microsoft.com/office/officeart/2005/8/layout/cycle2"/>
    <dgm:cxn modelId="{6C6869EB-95A8-49A7-BEFC-6391780ECBBF}" srcId="{9EF733BC-A6C3-4852-B3FC-A9506EC62A86}" destId="{C00244A2-4A31-4069-B9F7-2E4195BA8CF5}" srcOrd="1" destOrd="0" parTransId="{F40911DA-BC4A-4824-A313-C2FCAA55FD02}" sibTransId="{B95E1770-EBC0-45C2-86F0-0F9A078F10BC}"/>
    <dgm:cxn modelId="{4B4130BB-0453-488F-A538-9F4032FCA443}" type="presOf" srcId="{7732B15A-FB2E-4A40-B40B-485B517EAEA1}" destId="{3D756811-D263-41F8-888F-065648426133}" srcOrd="1" destOrd="0" presId="urn:microsoft.com/office/officeart/2005/8/layout/cycle2"/>
    <dgm:cxn modelId="{B81D57A6-3149-4032-B55B-0961513A2B1F}" type="presOf" srcId="{E5E96327-FE94-4065-A8B9-F1F6A0C798DB}" destId="{287E7268-B35E-4ABB-8C68-41A9F5F803D1}" srcOrd="0" destOrd="0" presId="urn:microsoft.com/office/officeart/2005/8/layout/cycle2"/>
    <dgm:cxn modelId="{6725FAC8-6108-4005-813C-FE85038397F6}" type="presOf" srcId="{C00244A2-4A31-4069-B9F7-2E4195BA8CF5}" destId="{A5DC677D-583A-4C52-93B2-E9A187685EF7}" srcOrd="0" destOrd="0" presId="urn:microsoft.com/office/officeart/2005/8/layout/cycle2"/>
    <dgm:cxn modelId="{9C7AF43B-F400-4640-8100-30DB75BA6138}" type="presOf" srcId="{3D94CE81-2E42-4458-A8D9-589421A99EEC}" destId="{AB5EB3B2-C904-40FE-9562-FE6C216F7C5E}" srcOrd="0" destOrd="0" presId="urn:microsoft.com/office/officeart/2005/8/layout/cycle2"/>
    <dgm:cxn modelId="{F1B81228-A66B-4DBF-ACB7-E9A60C90C84A}" type="presOf" srcId="{E5E96327-FE94-4065-A8B9-F1F6A0C798DB}" destId="{17DCEDAC-CC10-4331-9CCE-C6F18017150B}" srcOrd="1" destOrd="0" presId="urn:microsoft.com/office/officeart/2005/8/layout/cycle2"/>
    <dgm:cxn modelId="{CCFC3FD4-01AC-4169-9C40-79AB56B2B8FA}" type="presOf" srcId="{9A7AD63D-D17F-4F4D-BECC-DA22292F4274}" destId="{8CAF8EF0-E959-4675-B831-96E45EC5896B}" srcOrd="0" destOrd="0" presId="urn:microsoft.com/office/officeart/2005/8/layout/cycle2"/>
    <dgm:cxn modelId="{8925A5B6-7687-41CB-B49E-B015809A73FE}" type="presOf" srcId="{9EF733BC-A6C3-4852-B3FC-A9506EC62A86}" destId="{D58C2135-CDE2-405B-ADC2-7FD2679509F1}" srcOrd="0" destOrd="0" presId="urn:microsoft.com/office/officeart/2005/8/layout/cycle2"/>
    <dgm:cxn modelId="{756C3BAB-F9F4-4B27-8FC8-EDE35FFDF32B}" type="presOf" srcId="{F68C140E-B3F2-4D1D-868C-FF7E00E7326B}" destId="{3B44DDBC-801D-4FDA-9917-588B90CA76FA}" srcOrd="0" destOrd="0" presId="urn:microsoft.com/office/officeart/2005/8/layout/cycle2"/>
    <dgm:cxn modelId="{EA004B9D-B460-4BE7-9A1E-4DF3FCCB46E3}" type="presOf" srcId="{B95E1770-EBC0-45C2-86F0-0F9A078F10BC}" destId="{28C6CD74-FBB4-4D06-95D8-F73E886E62AB}" srcOrd="0" destOrd="0" presId="urn:microsoft.com/office/officeart/2005/8/layout/cycle2"/>
    <dgm:cxn modelId="{60C672E7-A13A-40BB-AAAA-350E2EDFE9FF}" srcId="{9EF733BC-A6C3-4852-B3FC-A9506EC62A86}" destId="{F68C140E-B3F2-4D1D-868C-FF7E00E7326B}" srcOrd="4" destOrd="0" parTransId="{57BE6F52-C8D3-489A-8891-7E062FDA5833}" sibTransId="{E5E96327-FE94-4065-A8B9-F1F6A0C798DB}"/>
    <dgm:cxn modelId="{F03579D9-96AF-4E3F-9C40-AC764DE13F4B}" type="presOf" srcId="{8F227DC0-5446-4DBC-A6E9-D43B081629D2}" destId="{9A793B13-F67F-477E-B401-CEC4ED3E6040}" srcOrd="1" destOrd="0" presId="urn:microsoft.com/office/officeart/2005/8/layout/cycle2"/>
    <dgm:cxn modelId="{C56AC8D2-F5AE-4107-9B84-3E28D2AFA5F5}" srcId="{9EF733BC-A6C3-4852-B3FC-A9506EC62A86}" destId="{490C57DE-575E-487D-8CBD-9EC1216D8812}" srcOrd="0" destOrd="0" parTransId="{557CDB11-AF96-4CAD-AB0F-AB69F80C91A7}" sibTransId="{3D94CE81-2E42-4458-A8D9-589421A99EEC}"/>
    <dgm:cxn modelId="{03DE6E27-5C01-4951-9C40-A5A542DBF4A9}" srcId="{9EF733BC-A6C3-4852-B3FC-A9506EC62A86}" destId="{D24A3065-4A14-41DF-B5A4-F50F070968E6}" srcOrd="3" destOrd="0" parTransId="{59912212-853E-4B7B-8A66-363BEADE7B13}" sibTransId="{8F227DC0-5446-4DBC-A6E9-D43B081629D2}"/>
    <dgm:cxn modelId="{0D455803-B1D8-45A2-B55B-FE05975DC092}" type="presOf" srcId="{B95E1770-EBC0-45C2-86F0-0F9A078F10BC}" destId="{7571B808-F1A8-46A6-9E86-465352367F64}" srcOrd="1" destOrd="0" presId="urn:microsoft.com/office/officeart/2005/8/layout/cycle2"/>
    <dgm:cxn modelId="{7763969E-B998-44F4-BCD4-9D2F8B92D00A}" type="presParOf" srcId="{D58C2135-CDE2-405B-ADC2-7FD2679509F1}" destId="{052427E9-7F29-451E-8DC7-07EB7BFD97D5}" srcOrd="0" destOrd="0" presId="urn:microsoft.com/office/officeart/2005/8/layout/cycle2"/>
    <dgm:cxn modelId="{F9158FC6-3462-4FF0-BD55-F7F07E54C47B}" type="presParOf" srcId="{D58C2135-CDE2-405B-ADC2-7FD2679509F1}" destId="{AB5EB3B2-C904-40FE-9562-FE6C216F7C5E}" srcOrd="1" destOrd="0" presId="urn:microsoft.com/office/officeart/2005/8/layout/cycle2"/>
    <dgm:cxn modelId="{9205E06A-8D0D-47C2-A9EA-DA2C836A84BE}" type="presParOf" srcId="{AB5EB3B2-C904-40FE-9562-FE6C216F7C5E}" destId="{431E94FE-7A09-4BA1-974D-4B8C1BCF590A}" srcOrd="0" destOrd="0" presId="urn:microsoft.com/office/officeart/2005/8/layout/cycle2"/>
    <dgm:cxn modelId="{315D1FA6-BC8B-4014-A740-7F509907929F}" type="presParOf" srcId="{D58C2135-CDE2-405B-ADC2-7FD2679509F1}" destId="{A5DC677D-583A-4C52-93B2-E9A187685EF7}" srcOrd="2" destOrd="0" presId="urn:microsoft.com/office/officeart/2005/8/layout/cycle2"/>
    <dgm:cxn modelId="{104AAABD-D177-4C6A-BB46-2359B9F9CAFF}" type="presParOf" srcId="{D58C2135-CDE2-405B-ADC2-7FD2679509F1}" destId="{28C6CD74-FBB4-4D06-95D8-F73E886E62AB}" srcOrd="3" destOrd="0" presId="urn:microsoft.com/office/officeart/2005/8/layout/cycle2"/>
    <dgm:cxn modelId="{B1E8C012-B811-49A4-ADBD-ABDFEF8D92CC}" type="presParOf" srcId="{28C6CD74-FBB4-4D06-95D8-F73E886E62AB}" destId="{7571B808-F1A8-46A6-9E86-465352367F64}" srcOrd="0" destOrd="0" presId="urn:microsoft.com/office/officeart/2005/8/layout/cycle2"/>
    <dgm:cxn modelId="{1D85E1E5-1639-4D54-8E25-5D7860D498DB}" type="presParOf" srcId="{D58C2135-CDE2-405B-ADC2-7FD2679509F1}" destId="{8CAF8EF0-E959-4675-B831-96E45EC5896B}" srcOrd="4" destOrd="0" presId="urn:microsoft.com/office/officeart/2005/8/layout/cycle2"/>
    <dgm:cxn modelId="{E85FC368-B7F8-444C-A6FA-3544FA8DBD86}" type="presParOf" srcId="{D58C2135-CDE2-405B-ADC2-7FD2679509F1}" destId="{0D0E6226-3293-4696-95CE-8F5CCF9F48D3}" srcOrd="5" destOrd="0" presId="urn:microsoft.com/office/officeart/2005/8/layout/cycle2"/>
    <dgm:cxn modelId="{C995C296-42E7-4E54-A9B6-82C990E59074}" type="presParOf" srcId="{0D0E6226-3293-4696-95CE-8F5CCF9F48D3}" destId="{3D756811-D263-41F8-888F-065648426133}" srcOrd="0" destOrd="0" presId="urn:microsoft.com/office/officeart/2005/8/layout/cycle2"/>
    <dgm:cxn modelId="{7C0F0719-8C7E-4014-B356-5DADF4BDF040}" type="presParOf" srcId="{D58C2135-CDE2-405B-ADC2-7FD2679509F1}" destId="{0CCF32AE-9F96-43A4-8385-439EE540440A}" srcOrd="6" destOrd="0" presId="urn:microsoft.com/office/officeart/2005/8/layout/cycle2"/>
    <dgm:cxn modelId="{9E57E04C-0381-42D2-A49D-8F48DB529D9B}" type="presParOf" srcId="{D58C2135-CDE2-405B-ADC2-7FD2679509F1}" destId="{8B1C1099-4FE6-4719-B27C-6BC48D291187}" srcOrd="7" destOrd="0" presId="urn:microsoft.com/office/officeart/2005/8/layout/cycle2"/>
    <dgm:cxn modelId="{A1654170-FB66-41D7-920A-FAC6A5A58598}" type="presParOf" srcId="{8B1C1099-4FE6-4719-B27C-6BC48D291187}" destId="{9A793B13-F67F-477E-B401-CEC4ED3E6040}" srcOrd="0" destOrd="0" presId="urn:microsoft.com/office/officeart/2005/8/layout/cycle2"/>
    <dgm:cxn modelId="{3E970FB9-0D2E-4207-A57F-DA05FD753A02}" type="presParOf" srcId="{D58C2135-CDE2-405B-ADC2-7FD2679509F1}" destId="{3B44DDBC-801D-4FDA-9917-588B90CA76FA}" srcOrd="8" destOrd="0" presId="urn:microsoft.com/office/officeart/2005/8/layout/cycle2"/>
    <dgm:cxn modelId="{854EE5B0-8783-4948-BABA-B2431D330C02}" type="presParOf" srcId="{D58C2135-CDE2-405B-ADC2-7FD2679509F1}" destId="{287E7268-B35E-4ABB-8C68-41A9F5F803D1}" srcOrd="9" destOrd="0" presId="urn:microsoft.com/office/officeart/2005/8/layout/cycle2"/>
    <dgm:cxn modelId="{5B1776F8-DBBD-4526-99B1-A26EA8D5C7DB}" type="presParOf" srcId="{287E7268-B35E-4ABB-8C68-41A9F5F803D1}" destId="{17DCEDAC-CC10-4331-9CCE-C6F18017150B}" srcOrd="0" destOrd="0" presId="urn:microsoft.com/office/officeart/2005/8/layout/cycle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7EA8E-2BE3-4F99-9382-4CFECF5DDBA7}">
      <dsp:nvSpPr>
        <dsp:cNvPr id="0" name=""/>
        <dsp:cNvSpPr/>
      </dsp:nvSpPr>
      <dsp:spPr>
        <a:xfrm>
          <a:off x="598398" y="0"/>
          <a:ext cx="4100284" cy="410028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85C8-67E3-4523-B73C-3D105C22BD43}">
      <dsp:nvSpPr>
        <dsp:cNvPr id="0" name=""/>
        <dsp:cNvSpPr/>
      </dsp:nvSpPr>
      <dsp:spPr>
        <a:xfrm>
          <a:off x="864916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944980" y="346582"/>
        <a:ext cx="1479985" cy="1479985"/>
      </dsp:txXfrm>
    </dsp:sp>
    <dsp:sp modelId="{22A6E55A-EDA4-40E8-BE7C-054C5D8E0F0C}">
      <dsp:nvSpPr>
        <dsp:cNvPr id="0" name=""/>
        <dsp:cNvSpPr/>
      </dsp:nvSpPr>
      <dsp:spPr>
        <a:xfrm>
          <a:off x="2792050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72114" y="346582"/>
        <a:ext cx="1479985" cy="1479985"/>
      </dsp:txXfrm>
    </dsp:sp>
    <dsp:sp modelId="{C2D9AD3E-4806-420B-B349-3EE5EDB76C6F}">
      <dsp:nvSpPr>
        <dsp:cNvPr id="0" name=""/>
        <dsp:cNvSpPr/>
      </dsp:nvSpPr>
      <dsp:spPr>
        <a:xfrm>
          <a:off x="864916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944980" y="2273715"/>
        <a:ext cx="1479985" cy="1479985"/>
      </dsp:txXfrm>
    </dsp:sp>
    <dsp:sp modelId="{522E980A-6E05-435F-9164-86EB8CEE0302}">
      <dsp:nvSpPr>
        <dsp:cNvPr id="0" name=""/>
        <dsp:cNvSpPr/>
      </dsp:nvSpPr>
      <dsp:spPr>
        <a:xfrm>
          <a:off x="2792050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2872114" y="2273715"/>
        <a:ext cx="1479985" cy="1479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1D34-3A9D-40DA-9D0D-C0A20494E769}">
      <dsp:nvSpPr>
        <dsp:cNvPr id="0" name=""/>
        <dsp:cNvSpPr/>
      </dsp:nvSpPr>
      <dsp:spPr>
        <a:xfrm>
          <a:off x="1475041" y="283137"/>
          <a:ext cx="3523488" cy="3523488"/>
        </a:xfrm>
        <a:prstGeom prst="pie">
          <a:avLst>
            <a:gd name="adj1" fmla="val 16200000"/>
            <a:gd name="adj2" fmla="val 18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390728" y="933304"/>
        <a:ext cx="1195469" cy="1174496"/>
      </dsp:txXfrm>
    </dsp:sp>
    <dsp:sp modelId="{363C89B7-2187-4738-869D-62676C7CFB58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1800000"/>
            <a:gd name="adj2" fmla="val 90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258178" y="2611156"/>
        <a:ext cx="1593959" cy="1090603"/>
      </dsp:txXfrm>
    </dsp:sp>
    <dsp:sp modelId="{4621CEA6-26C9-411A-91BE-78EA7622615A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9000000"/>
            <a:gd name="adj2" fmla="val 162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670930" y="1080116"/>
        <a:ext cx="1195469" cy="117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27E9-7F29-451E-8DC7-07EB7BFD97D5}">
      <dsp:nvSpPr>
        <dsp:cNvPr id="0" name=""/>
        <dsp:cNvSpPr/>
      </dsp:nvSpPr>
      <dsp:spPr>
        <a:xfrm>
          <a:off x="1606949" y="1468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774220" y="168739"/>
        <a:ext cx="807658" cy="807658"/>
      </dsp:txXfrm>
    </dsp:sp>
    <dsp:sp modelId="{AB5EB3B2-C904-40FE-9562-FE6C216F7C5E}">
      <dsp:nvSpPr>
        <dsp:cNvPr id="0" name=""/>
        <dsp:cNvSpPr/>
      </dsp:nvSpPr>
      <dsp:spPr>
        <a:xfrm rot="2160000">
          <a:off x="2713067" y="878862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2721767" y="929183"/>
        <a:ext cx="212593" cy="231296"/>
      </dsp:txXfrm>
    </dsp:sp>
    <dsp:sp modelId="{A5DC677D-583A-4C52-93B2-E9A187685EF7}">
      <dsp:nvSpPr>
        <dsp:cNvPr id="0" name=""/>
        <dsp:cNvSpPr/>
      </dsp:nvSpPr>
      <dsp:spPr>
        <a:xfrm>
          <a:off x="2994597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161868" y="1176924"/>
        <a:ext cx="807658" cy="807658"/>
      </dsp:txXfrm>
    </dsp:sp>
    <dsp:sp modelId="{28C6CD74-FBB4-4D06-95D8-F73E886E62AB}">
      <dsp:nvSpPr>
        <dsp:cNvPr id="0" name=""/>
        <dsp:cNvSpPr/>
      </dsp:nvSpPr>
      <dsp:spPr>
        <a:xfrm rot="6480000">
          <a:off x="3151484" y="219547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3211117" y="2229243"/>
        <a:ext cx="212593" cy="231296"/>
      </dsp:txXfrm>
    </dsp:sp>
    <dsp:sp modelId="{8CAF8EF0-E959-4675-B831-96E45EC5896B}">
      <dsp:nvSpPr>
        <dsp:cNvPr id="0" name=""/>
        <dsp:cNvSpPr/>
      </dsp:nvSpPr>
      <dsp:spPr>
        <a:xfrm>
          <a:off x="2464563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2631834" y="2808202"/>
        <a:ext cx="807658" cy="807658"/>
      </dsp:txXfrm>
    </dsp:sp>
    <dsp:sp modelId="{0D0E6226-3293-4696-95CE-8F5CCF9F48D3}">
      <dsp:nvSpPr>
        <dsp:cNvPr id="0" name=""/>
        <dsp:cNvSpPr/>
      </dsp:nvSpPr>
      <dsp:spPr>
        <a:xfrm rot="10800000">
          <a:off x="2034793" y="3019285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2125904" y="3096383"/>
        <a:ext cx="212593" cy="231296"/>
      </dsp:txXfrm>
    </dsp:sp>
    <dsp:sp modelId="{0CCF32AE-9F96-43A4-8385-439EE540440A}">
      <dsp:nvSpPr>
        <dsp:cNvPr id="0" name=""/>
        <dsp:cNvSpPr/>
      </dsp:nvSpPr>
      <dsp:spPr>
        <a:xfrm>
          <a:off x="749336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916607" y="2808202"/>
        <a:ext cx="807658" cy="807658"/>
      </dsp:txXfrm>
    </dsp:sp>
    <dsp:sp modelId="{8B1C1099-4FE6-4719-B27C-6BC48D291187}">
      <dsp:nvSpPr>
        <dsp:cNvPr id="0" name=""/>
        <dsp:cNvSpPr/>
      </dsp:nvSpPr>
      <dsp:spPr>
        <a:xfrm rot="15120000">
          <a:off x="906223" y="221182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965856" y="2332245"/>
        <a:ext cx="212593" cy="231296"/>
      </dsp:txXfrm>
    </dsp:sp>
    <dsp:sp modelId="{3B44DDBC-801D-4FDA-9917-588B90CA76FA}">
      <dsp:nvSpPr>
        <dsp:cNvPr id="0" name=""/>
        <dsp:cNvSpPr/>
      </dsp:nvSpPr>
      <dsp:spPr>
        <a:xfrm>
          <a:off x="219302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6573" y="1176924"/>
        <a:ext cx="807658" cy="807658"/>
      </dsp:txXfrm>
    </dsp:sp>
    <dsp:sp modelId="{287E7268-B35E-4ABB-8C68-41A9F5F803D1}">
      <dsp:nvSpPr>
        <dsp:cNvPr id="0" name=""/>
        <dsp:cNvSpPr/>
      </dsp:nvSpPr>
      <dsp:spPr>
        <a:xfrm rot="19440000">
          <a:off x="1338120" y="888967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1346820" y="992842"/>
        <a:ext cx="212593" cy="23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6171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상단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하단 및 </a:t>
            </a:r>
            <a:r>
              <a:rPr lang="ko-KR" altLang="en-US" sz="2400" b="1" kern="0" dirty="0" err="1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3"/>
          <a:stretch/>
        </p:blipFill>
        <p:spPr>
          <a:xfrm>
            <a:off x="6629740" y="1699087"/>
            <a:ext cx="5378140" cy="1519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436" y="3965316"/>
            <a:ext cx="5378400" cy="15504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6904477" y="4560369"/>
            <a:ext cx="1472603" cy="56091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444023" y="3623348"/>
            <a:ext cx="1362267" cy="937021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806290" y="3423293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297749" y="5180969"/>
            <a:ext cx="686057" cy="201571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>
            <a:off x="7983806" y="5281754"/>
            <a:ext cx="1019238" cy="671404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9003044" y="5830047"/>
            <a:ext cx="2692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해당되는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46230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줘서 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265154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225020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14058" y="4225020"/>
            <a:ext cx="2086133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3899264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018555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747722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536287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06186" y="4940291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18175" y="4925459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133072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269197" y="4018555"/>
            <a:ext cx="3144861" cy="4287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>
            <a:off x="641174" y="5610674"/>
            <a:ext cx="452805" cy="40774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027509" y="5873788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백그라운드에 동영상 무한자동재생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백그라운드 이미지에 애니메이션 적용 및 타이틀 텍스트에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이미지에 확대되는 애니메이션을 적용하여 호텔에 점점 가까워지는 느낌 표현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한 글자씩 등장하는 효과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0" y="2395287"/>
            <a:ext cx="2921671" cy="33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00" y="3030908"/>
            <a:ext cx="3642670" cy="1106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73760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199"/>
            <a:ext cx="5378400" cy="3816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이미지로 넘어감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화살표를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해당되는 이미지의 번호 표기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92" y="3133208"/>
            <a:ext cx="2057687" cy="3048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550723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8385107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6553" y="3458339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949507" y="3458338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23" y="3921436"/>
            <a:ext cx="800212" cy="2286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368109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 MORE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밑줄 애니메이션 효과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102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클릭 시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이름으로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색상이 진하게 표시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78" y="3172376"/>
            <a:ext cx="183858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5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목록으로 넘어감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목록에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mouseup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mousedown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mousemove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마우스로 끌어서 목록 넘어가는 효과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75" y="2933874"/>
            <a:ext cx="924054" cy="3524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67886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목록이 넘어가면 해당되는 목록의 번호가 표시됨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882938" y="2991942"/>
            <a:ext cx="124691" cy="21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7056169" y="2994751"/>
            <a:ext cx="159278" cy="20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1728" y="3283431"/>
            <a:ext cx="10240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007629" y="3274643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945283" y="3203330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52434" y="3197692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2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86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0152" y="2283060"/>
            <a:ext cx="4963652" cy="70273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5243804" y="1819469"/>
            <a:ext cx="821094" cy="7445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96000" y="17149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로드 시 타이틀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글자씩 등장하는 효과 적용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98" y="2372174"/>
            <a:ext cx="5378400" cy="8692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98" y="3442570"/>
            <a:ext cx="5378400" cy="7689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064898" y="443424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슬림해지게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71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95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이를 활용한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활용하여 객실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" y="1699200"/>
            <a:ext cx="5378400" cy="40035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6048308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객실 목록이 나타나는 등장 액션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23579" y="2320229"/>
            <a:ext cx="2504201" cy="255035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3046274" y="1973836"/>
            <a:ext cx="359399" cy="34124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405674" y="1845833"/>
            <a:ext cx="32315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객실에 마우스 오버 시 이미지 위에 객실에 대한 설명이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객실 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7203233" y="1362269"/>
            <a:ext cx="699796" cy="611568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6756675" y="1973836"/>
            <a:ext cx="1556902" cy="14421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03029" y="1161772"/>
            <a:ext cx="3231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클릭 시 해당되는 객체 데이터를 불러와서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 출력하도록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설정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55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Room(1)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995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0" y="1699200"/>
            <a:ext cx="1438476" cy="219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00" y="1699200"/>
            <a:ext cx="1638529" cy="181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페이지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7628844" y="3263598"/>
            <a:ext cx="3437262" cy="101915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H="1">
            <a:off x="7959012" y="4282751"/>
            <a:ext cx="10009" cy="1731254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22098" y="6030809"/>
            <a:ext cx="3231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 시 타이틀 등장 애니메이션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3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Room(2)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정보  및 이미지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부분의 화살표 클릭 시 다음 혹은 이전 이미지로 전환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351314" y="1947983"/>
            <a:ext cx="923731" cy="27270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V="1">
            <a:off x="3275045" y="2084335"/>
            <a:ext cx="233265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3756" y="1947983"/>
            <a:ext cx="241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 애니메이션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9599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764325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태그를 활용하여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52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Room(3)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서비스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7318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7778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813949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86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6376" y="2173384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1624" y="2173384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6375" y="2692526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1576" y="2190730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6824" y="2190730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1575" y="2709872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6776" y="220618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52024" y="220618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76775" y="272532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6376" y="448253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41624" y="448253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6375" y="500167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1576" y="4499881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6824" y="4499881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1575" y="5019023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76776" y="4515336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52024" y="4515336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76775" y="5034478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08CA63-6B5C-2926-14E2-ED319DB18D4D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8BA9025-E092-069E-6C23-EE0CBA9541AB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F29F0E6-249B-5D1A-DE5A-854982B9E5B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2A912F-E453-5333-3CA8-6436F850771C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9E3094F-204B-5582-6190-F3F5A845D9B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7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/>
          <p:nvPr/>
        </p:nvSpPr>
        <p:spPr>
          <a:xfrm>
            <a:off x="1468314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6105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8114" y="14846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/>
          <p:nvPr/>
        </p:nvSpPr>
        <p:spPr>
          <a:xfrm>
            <a:off x="5004753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2544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94553" y="1490618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541191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8982" y="4956843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30991" y="14644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51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DA4D5-3710-42D0-A201-B12C177AD31C}"/>
              </a:ext>
            </a:extLst>
          </p:cNvPr>
          <p:cNvSpPr/>
          <p:nvPr/>
        </p:nvSpPr>
        <p:spPr>
          <a:xfrm>
            <a:off x="1821820" y="1689651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36925-7E85-47A8-8E19-CC6FD51D3C0F}"/>
              </a:ext>
            </a:extLst>
          </p:cNvPr>
          <p:cNvSpPr/>
          <p:nvPr/>
        </p:nvSpPr>
        <p:spPr>
          <a:xfrm>
            <a:off x="6226835" y="1689650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312D5-0F0A-48B4-BE65-C7CA0EB6C5B8}"/>
              </a:ext>
            </a:extLst>
          </p:cNvPr>
          <p:cNvSpPr/>
          <p:nvPr/>
        </p:nvSpPr>
        <p:spPr>
          <a:xfrm>
            <a:off x="1821820" y="3839754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84206-DCC5-42CE-8122-AA931F1CF0C5}"/>
              </a:ext>
            </a:extLst>
          </p:cNvPr>
          <p:cNvSpPr/>
          <p:nvPr/>
        </p:nvSpPr>
        <p:spPr>
          <a:xfrm>
            <a:off x="6226835" y="3839753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20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316681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73118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44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2844044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province of the mind, what one believes to be true either is true or becomes true.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2720933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There's no secret about success. Did you ever know a successful man who didn't tell you about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2474712"/>
            <a:ext cx="32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Resolve to edge in a little reading every day, if it is but a single sentence. If you gain fifteen minutes a day, it will make itself felt at the end of the year.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1" name="타원 10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5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1928699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1" y="3272064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4615428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383051" y="1734459"/>
          <a:ext cx="5297081" cy="41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56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3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1901816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5" y="3369294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4836772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22440D7-0C8D-443D-B6C9-ECB1AE35C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43609"/>
              </p:ext>
            </p:extLst>
          </p:nvPr>
        </p:nvGraphicFramePr>
        <p:xfrm>
          <a:off x="-50801" y="1772116"/>
          <a:ext cx="6291943" cy="41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30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7527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1030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04533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7383" y="5193054"/>
            <a:ext cx="10137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당신이 한번도 두렵거나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굴욕적이거나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상처입은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적이 없다면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당신은 아무런 위험도 감수하지 않은 것이다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988441" y="1805182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4711944" y="1814708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8435447" y="1824234"/>
            <a:ext cx="2859314" cy="1596571"/>
          </a:xfrm>
          <a:prstGeom prst="snip1Rect">
            <a:avLst>
              <a:gd name="adj" fmla="val 34246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988441" y="180518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711944" y="1814708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435447" y="1824234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8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50469930"/>
              </p:ext>
            </p:extLst>
          </p:nvPr>
        </p:nvGraphicFramePr>
        <p:xfrm>
          <a:off x="343271" y="1811513"/>
          <a:ext cx="43561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7" y="1867346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3234184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4601022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>
            <a:extLst>
              <a:ext uri="{FF2B5EF4-FFF2-40B4-BE49-F238E27FC236}">
                <a16:creationId xmlns:a16="http://schemas.microsoft.com/office/drawing/2014/main" id="{C34DEA00-FEA6-4C19-9B17-CAE223573D1E}"/>
              </a:ext>
            </a:extLst>
          </p:cNvPr>
          <p:cNvSpPr/>
          <p:nvPr/>
        </p:nvSpPr>
        <p:spPr>
          <a:xfrm rot="5400000">
            <a:off x="1165581" y="186288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7D995445-2806-4631-BD7B-3059599DFB24}"/>
              </a:ext>
            </a:extLst>
          </p:cNvPr>
          <p:cNvSpPr/>
          <p:nvPr/>
        </p:nvSpPr>
        <p:spPr>
          <a:xfrm>
            <a:off x="1165581" y="1862889"/>
            <a:ext cx="1965434" cy="1965434"/>
          </a:xfrm>
          <a:prstGeom prst="arc">
            <a:avLst>
              <a:gd name="adj1" fmla="val 5320067"/>
              <a:gd name="adj2" fmla="val 22711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0A1E0-B5E0-4AAC-BE6A-4E3C188D8255}"/>
              </a:ext>
            </a:extLst>
          </p:cNvPr>
          <p:cNvSpPr txBox="1"/>
          <p:nvPr/>
        </p:nvSpPr>
        <p:spPr>
          <a:xfrm>
            <a:off x="1630367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23974715-CB57-4B7D-9320-3EB060E95E4F}"/>
              </a:ext>
            </a:extLst>
          </p:cNvPr>
          <p:cNvSpPr txBox="1"/>
          <p:nvPr/>
        </p:nvSpPr>
        <p:spPr>
          <a:xfrm>
            <a:off x="1086149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371758C9-08A1-4815-9294-FBB3BD7C12BF}"/>
              </a:ext>
            </a:extLst>
          </p:cNvPr>
          <p:cNvSpPr/>
          <p:nvPr/>
        </p:nvSpPr>
        <p:spPr>
          <a:xfrm rot="5400000">
            <a:off x="5148118" y="186288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3A5BDF-8F4C-4F87-8023-F9540C209885}"/>
              </a:ext>
            </a:extLst>
          </p:cNvPr>
          <p:cNvSpPr/>
          <p:nvPr/>
        </p:nvSpPr>
        <p:spPr>
          <a:xfrm>
            <a:off x="5148118" y="1862889"/>
            <a:ext cx="1965434" cy="1965434"/>
          </a:xfrm>
          <a:prstGeom prst="arc">
            <a:avLst>
              <a:gd name="adj1" fmla="val 5320067"/>
              <a:gd name="adj2" fmla="val 11086802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CC5B-07E0-4D8F-B31F-ACD029B8C0EB}"/>
              </a:ext>
            </a:extLst>
          </p:cNvPr>
          <p:cNvSpPr txBox="1"/>
          <p:nvPr/>
        </p:nvSpPr>
        <p:spPr>
          <a:xfrm>
            <a:off x="5612904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4C25B9CD-4FC9-46A3-B6EE-0BE060E8328E}"/>
              </a:ext>
            </a:extLst>
          </p:cNvPr>
          <p:cNvSpPr txBox="1"/>
          <p:nvPr/>
        </p:nvSpPr>
        <p:spPr>
          <a:xfrm>
            <a:off x="5068686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0728CCA2-B014-4453-A811-A9CF85B1EB84}"/>
              </a:ext>
            </a:extLst>
          </p:cNvPr>
          <p:cNvSpPr/>
          <p:nvPr/>
        </p:nvSpPr>
        <p:spPr>
          <a:xfrm rot="5400000">
            <a:off x="9130654" y="186288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05B3865-7609-46CD-B55D-0BB2C3E3543C}"/>
              </a:ext>
            </a:extLst>
          </p:cNvPr>
          <p:cNvSpPr/>
          <p:nvPr/>
        </p:nvSpPr>
        <p:spPr>
          <a:xfrm>
            <a:off x="9130654" y="1862889"/>
            <a:ext cx="1965434" cy="1965434"/>
          </a:xfrm>
          <a:prstGeom prst="arc">
            <a:avLst>
              <a:gd name="adj1" fmla="val 5320067"/>
              <a:gd name="adj2" fmla="val 21550660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DEBE3-15EC-4DFB-A632-72B95014C083}"/>
              </a:ext>
            </a:extLst>
          </p:cNvPr>
          <p:cNvSpPr txBox="1"/>
          <p:nvPr/>
        </p:nvSpPr>
        <p:spPr>
          <a:xfrm>
            <a:off x="9595440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64931BDB-F37B-42AF-B771-637210207904}"/>
              </a:ext>
            </a:extLst>
          </p:cNvPr>
          <p:cNvSpPr txBox="1"/>
          <p:nvPr/>
        </p:nvSpPr>
        <p:spPr>
          <a:xfrm>
            <a:off x="9051222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2095462" y="4411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6078000" y="4375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10095370" y="4339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5" name="타원 24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82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4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09560" y="5202812"/>
            <a:ext cx="953773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조용하고 변함 없는 벗이다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쉽게 다가갈 수 있고 가장 현명한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상담자이자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인내심 있는 교사이다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44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44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890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78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16200000" flipH="1">
            <a:off x="61232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4" name="타원 3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55336B-97C8-4AB2-85F8-633D207A7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1856"/>
              </p:ext>
            </p:extLst>
          </p:nvPr>
        </p:nvGraphicFramePr>
        <p:xfrm>
          <a:off x="599440" y="1712684"/>
          <a:ext cx="10975500" cy="411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4983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42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37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24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24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24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4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24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310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10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310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10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15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802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802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802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02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802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888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888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888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0" name="타원 2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34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A0C33-3BF1-4372-9277-61B83E9EE538}"/>
              </a:ext>
            </a:extLst>
          </p:cNvPr>
          <p:cNvSpPr txBox="1"/>
          <p:nvPr/>
        </p:nvSpPr>
        <p:spPr>
          <a:xfrm>
            <a:off x="3107040" y="2644170"/>
            <a:ext cx="5977920" cy="1569660"/>
          </a:xfrm>
          <a:prstGeom prst="rect">
            <a:avLst/>
          </a:prstGeom>
          <a:solidFill>
            <a:srgbClr val="B969C8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인생의 성공이라면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A=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x+y+z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놀이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입을 다물고 있는 것이다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알버트 아인슈타인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359219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359219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2672967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2672967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3882361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3882361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5091755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5091755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0" name="타원 1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53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49EFB5-B591-47D2-AE1C-B89BBD69DF8A}"/>
              </a:ext>
            </a:extLst>
          </p:cNvPr>
          <p:cNvSpPr txBox="1"/>
          <p:nvPr/>
        </p:nvSpPr>
        <p:spPr>
          <a:xfrm>
            <a:off x="2021750" y="2828835"/>
            <a:ext cx="3895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여행은 되돌아 보았을 때에만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매력적이다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폴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서룩스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CA11A-232E-4516-8AFA-5EB7E7295DA2}"/>
              </a:ext>
            </a:extLst>
          </p:cNvPr>
          <p:cNvSpPr txBox="1"/>
          <p:nvPr/>
        </p:nvSpPr>
        <p:spPr>
          <a:xfrm>
            <a:off x="6618720" y="2413000"/>
            <a:ext cx="35012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본래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멍청한 사람에게는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2C76A-0577-42A8-8FB4-E0479740F65C}"/>
              </a:ext>
            </a:extLst>
          </p:cNvPr>
          <p:cNvSpPr txBox="1"/>
          <p:nvPr/>
        </p:nvSpPr>
        <p:spPr>
          <a:xfrm>
            <a:off x="7972458" y="403102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웨인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357F2-7852-4AF1-A43C-50C513B55800}"/>
              </a:ext>
            </a:extLst>
          </p:cNvPr>
          <p:cNvSpPr txBox="1"/>
          <p:nvPr/>
        </p:nvSpPr>
        <p:spPr>
          <a:xfrm>
            <a:off x="1899064" y="2562595"/>
            <a:ext cx="4466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사람들 앞에서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켜면서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배우는 것과 같다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E94-A792-469D-BDDE-D3048AF706D5}"/>
              </a:ext>
            </a:extLst>
          </p:cNvPr>
          <p:cNvSpPr txBox="1"/>
          <p:nvPr/>
        </p:nvSpPr>
        <p:spPr>
          <a:xfrm>
            <a:off x="3389650" y="43125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사무엘 버틀러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C4D4B-2946-47A5-937E-1F9CD1195E07}"/>
              </a:ext>
            </a:extLst>
          </p:cNvPr>
          <p:cNvSpPr txBox="1"/>
          <p:nvPr/>
        </p:nvSpPr>
        <p:spPr>
          <a:xfrm>
            <a:off x="6368106" y="2736063"/>
            <a:ext cx="4496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진실이거나 진실이 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1E643-F7F1-4A51-85F4-9EC8D69FD8F0}"/>
              </a:ext>
            </a:extLst>
          </p:cNvPr>
          <p:cNvSpPr txBox="1"/>
          <p:nvPr/>
        </p:nvSpPr>
        <p:spPr>
          <a:xfrm>
            <a:off x="8059275" y="38923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릴리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1623</Words>
  <Application>Microsoft Office PowerPoint</Application>
  <PresentationFormat>와이드스크린</PresentationFormat>
  <Paragraphs>348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游ゴシック</vt:lpstr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user</cp:lastModifiedBy>
  <cp:revision>74</cp:revision>
  <dcterms:created xsi:type="dcterms:W3CDTF">2022-07-15T00:42:52Z</dcterms:created>
  <dcterms:modified xsi:type="dcterms:W3CDTF">2023-04-03T05:28:00Z</dcterms:modified>
</cp:coreProperties>
</file>